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31FA1-9797-4AB1-AF5A-56FE816781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DB0D-C686-48F4-84D3-06A19600A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e Dechert\AppData\Local\Microsoft\Windows\Temporary Internet Files\Content.IE5\RZUQ2VBM\MP9004423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4800" cy="2362200"/>
          </a:xfrm>
          <a:prstGeom prst="rect">
            <a:avLst/>
          </a:prstGeom>
          <a:noFill/>
        </p:spPr>
      </p:pic>
      <p:pic>
        <p:nvPicPr>
          <p:cNvPr id="1027" name="Picture 3" descr="C:\Users\Caroline Dechert\AppData\Local\Microsoft\Windows\Temporary Internet Files\Content.IE5\1UEVH5ZH\MP9004422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600200" cy="24003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66800" y="0"/>
            <a:ext cx="275742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Cotuit Library Donation Guidelines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0"/>
            <a:ext cx="275742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Cotuit Library Donation Guidelines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04800"/>
            <a:ext cx="1426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 accept: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DVD’s</a:t>
            </a:r>
          </a:p>
          <a:p>
            <a:r>
              <a:rPr lang="en-US" dirty="0" err="1" smtClean="0"/>
              <a:t>Audiobooks</a:t>
            </a:r>
            <a:endParaRPr lang="en-US" dirty="0" smtClean="0"/>
          </a:p>
          <a:p>
            <a:r>
              <a:rPr lang="en-US" dirty="0" smtClean="0"/>
              <a:t>Music CD’s</a:t>
            </a:r>
          </a:p>
          <a:p>
            <a:r>
              <a:rPr lang="en-US" dirty="0" smtClean="0"/>
              <a:t>Video Games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133600"/>
            <a:ext cx="295613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	</a:t>
            </a:r>
            <a:r>
              <a:rPr lang="en-US" sz="1200" b="1" dirty="0" smtClean="0"/>
              <a:t>We do NOT accept: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Damaged, torn, soiled, and mildewed items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Textbooks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Reader’s Digest Condensed 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Computer Manuals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Travel Guides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Encyclopedias and Yearbooks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Magazines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Cassettes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VHS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Software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Bootleg and Copied DVD’s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Empty CD and DVD cases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0411" y="4800600"/>
            <a:ext cx="421358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400" b="1" dirty="0" smtClean="0"/>
              <a:t>The Rules: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Donations are accepted during library hours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Our librarian and book sale coordinator will determine</a:t>
            </a:r>
          </a:p>
          <a:p>
            <a:r>
              <a:rPr lang="en-US" sz="1400" dirty="0" smtClean="0"/>
              <a:t>the best use of the donated items, circulation or sale.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Donation receipts are available for tax purposes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Please call the library prior to donation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All donations subject to approval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04800"/>
            <a:ext cx="1426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 accept: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DVD’s</a:t>
            </a:r>
          </a:p>
          <a:p>
            <a:r>
              <a:rPr lang="en-US" dirty="0" err="1" smtClean="0"/>
              <a:t>Audiobooks</a:t>
            </a:r>
            <a:endParaRPr lang="en-US" dirty="0" smtClean="0"/>
          </a:p>
          <a:p>
            <a:r>
              <a:rPr lang="en-US" dirty="0" smtClean="0"/>
              <a:t>Music CD’s</a:t>
            </a:r>
          </a:p>
          <a:p>
            <a:r>
              <a:rPr lang="en-US" dirty="0" smtClean="0"/>
              <a:t>Video Games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2133600"/>
            <a:ext cx="295613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	</a:t>
            </a:r>
            <a:r>
              <a:rPr lang="en-US" sz="1200" b="1" dirty="0" smtClean="0"/>
              <a:t>We do NOT accept: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Damaged, torn, soiled, and mildewed items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Textbooks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Reader’s Digest Condensed 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Computer Manuals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Travel Guides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Encyclopedias and Yearbooks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Magazines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Cassettes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VHS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Software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Bootleg and Copied DVD’s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Empty CD and DVD cases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0"/>
            <a:ext cx="421358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400" b="1" dirty="0" smtClean="0"/>
              <a:t>The Rules: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Donations are accepted during library hours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Our librarian and book sale coordinator will determine</a:t>
            </a:r>
          </a:p>
          <a:p>
            <a:r>
              <a:rPr lang="en-US" sz="1400" dirty="0" smtClean="0"/>
              <a:t>the best use of the donated items, circulation or sale.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Donation receipts are available for tax purposes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Please call the library prior to donation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All donations subject to approval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6477000"/>
            <a:ext cx="27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871 Main Street, Cotuit MA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6488668"/>
            <a:ext cx="27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871 Main Street, Cotuit MA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Dechert</dc:creator>
  <cp:lastModifiedBy>Caroline Dechert</cp:lastModifiedBy>
  <cp:revision>2</cp:revision>
  <dcterms:created xsi:type="dcterms:W3CDTF">2012-09-21T20:30:57Z</dcterms:created>
  <dcterms:modified xsi:type="dcterms:W3CDTF">2012-09-21T20:47:02Z</dcterms:modified>
</cp:coreProperties>
</file>